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35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53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0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58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92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5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6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75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33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15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06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17288-FF23-43EF-9690-CD5E72A2D3C3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6C52-E5C8-4BBC-B0BB-E77CDD6E38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3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030287"/>
            <a:ext cx="9144000" cy="2387600"/>
          </a:xfrm>
        </p:spPr>
        <p:txBody>
          <a:bodyPr/>
          <a:lstStyle/>
          <a:p>
            <a:r>
              <a:rPr lang="ru-RU" dirty="0" smtClean="0"/>
              <a:t>Крипто-</a:t>
            </a:r>
            <a:r>
              <a:rPr lang="ru-RU" dirty="0" err="1" smtClean="0"/>
              <a:t>флешка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Карманный хранитель паролей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728019" y="5568012"/>
            <a:ext cx="2111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Синявский Артём</a:t>
            </a:r>
          </a:p>
          <a:p>
            <a:r>
              <a:rPr lang="ru-RU" sz="2000" dirty="0" smtClean="0"/>
              <a:t>КТ-11, </a:t>
            </a:r>
            <a:r>
              <a:rPr lang="ru-RU" sz="2000" dirty="0" smtClean="0"/>
              <a:t>НИУ МИЭТ</a:t>
            </a:r>
            <a:r>
              <a:rPr lang="en-US" sz="2000" dirty="0" smtClean="0"/>
              <a:t>,</a:t>
            </a:r>
          </a:p>
          <a:p>
            <a:r>
              <a:rPr lang="ru-RU" sz="2000" dirty="0" smtClean="0"/>
              <a:t>Радиоклуб МИЭТ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6C80B3-4A15-4DCF-BF6B-8ABED76E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06" y="258617"/>
            <a:ext cx="1358149" cy="1358149"/>
          </a:xfrm>
          <a:prstGeom prst="rect">
            <a:avLst/>
          </a:prstGeom>
        </p:spPr>
      </p:pic>
      <p:pic>
        <p:nvPicPr>
          <p:cNvPr id="6" name="Picture 2" descr="https://sun9-21.userapi.com/impf/c844616/v844616532/f25f5/DnqFlljufIM.jpg?size=631x594&amp;quality=96&amp;sign=e6ee8b5fdd45827a859c0b188b055aa7&amp;type=album">
            <a:extLst>
              <a:ext uri="{FF2B5EF4-FFF2-40B4-BE49-F238E27FC236}">
                <a16:creationId xmlns:a16="http://schemas.microsoft.com/office/drawing/2014/main" id="{AA5462F8-C87E-4E76-A912-8D59E6EE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20" y="258618"/>
            <a:ext cx="1442746" cy="135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40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385" y="112143"/>
            <a:ext cx="10515600" cy="1325563"/>
          </a:xfrm>
        </p:spPr>
        <p:txBody>
          <a:bodyPr/>
          <a:lstStyle/>
          <a:p>
            <a:r>
              <a:rPr lang="ru-RU" dirty="0" smtClean="0"/>
              <a:t>Причины взломов аккаунтов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33041" y="1806095"/>
            <a:ext cx="10515600" cy="4350865"/>
          </a:xfrm>
        </p:spPr>
        <p:txBody>
          <a:bodyPr>
            <a:noAutofit/>
          </a:bodyPr>
          <a:lstStyle/>
          <a:p>
            <a:r>
              <a:rPr lang="ru-RU" dirty="0" smtClean="0"/>
              <a:t>Большинство использует один </a:t>
            </a:r>
          </a:p>
          <a:p>
            <a:pPr marL="0" indent="0">
              <a:buNone/>
            </a:pPr>
            <a:r>
              <a:rPr lang="ru-RU" dirty="0" smtClean="0"/>
              <a:t>пароль для всего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Низкая надежность простых паролей</a:t>
            </a:r>
          </a:p>
          <a:p>
            <a:endParaRPr lang="ru-RU" dirty="0"/>
          </a:p>
          <a:p>
            <a:r>
              <a:rPr lang="ru-RU" dirty="0" smtClean="0"/>
              <a:t>Сложно держать в памяти много</a:t>
            </a:r>
          </a:p>
          <a:p>
            <a:pPr marL="0" indent="0">
              <a:buNone/>
            </a:pPr>
            <a:r>
              <a:rPr lang="ru-RU" dirty="0"/>
              <a:t>п</a:t>
            </a:r>
            <a:r>
              <a:rPr lang="ru-RU" dirty="0" smtClean="0"/>
              <a:t>аролей, они легко забываются</a:t>
            </a:r>
          </a:p>
        </p:txBody>
      </p:sp>
      <p:pic>
        <p:nvPicPr>
          <p:cNvPr id="7" name="Рисунок 6" descr="Брутфорс. Как взламывают аккаунты простым перебором паролей — Джино • Журнал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r="13620"/>
          <a:stretch/>
        </p:blipFill>
        <p:spPr bwMode="auto">
          <a:xfrm>
            <a:off x="6528121" y="1437706"/>
            <a:ext cx="5497975" cy="471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3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03979"/>
            <a:ext cx="10515600" cy="1325563"/>
          </a:xfrm>
        </p:spPr>
        <p:txBody>
          <a:bodyPr/>
          <a:lstStyle/>
          <a:p>
            <a:r>
              <a:rPr lang="ru-RU" dirty="0" smtClean="0"/>
              <a:t>Как решают сейчас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2" r="9162"/>
          <a:stretch/>
        </p:blipFill>
        <p:spPr>
          <a:xfrm>
            <a:off x="167915" y="2747335"/>
            <a:ext cx="4119989" cy="28208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r="12932"/>
          <a:stretch/>
        </p:blipFill>
        <p:spPr>
          <a:xfrm>
            <a:off x="4087765" y="1580745"/>
            <a:ext cx="4016467" cy="283527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3912" y="5582611"/>
            <a:ext cx="60370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Двухфакторная </a:t>
            </a:r>
          </a:p>
          <a:p>
            <a:r>
              <a:rPr lang="ru-RU" sz="2800" dirty="0" smtClean="0"/>
              <a:t>аутентификация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407414" y="4416021"/>
            <a:ext cx="3735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Облачное хранилище</a:t>
            </a:r>
            <a:endParaRPr lang="ru-RU" sz="2800" dirty="0"/>
          </a:p>
          <a:p>
            <a:r>
              <a:rPr lang="ru-RU" sz="2800" dirty="0" smtClean="0"/>
              <a:t>паролей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04" y="365125"/>
            <a:ext cx="3984610" cy="322064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456761" y="3656711"/>
            <a:ext cx="3735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Физическая запись</a:t>
            </a:r>
          </a:p>
        </p:txBody>
      </p:sp>
    </p:spTree>
    <p:extLst>
      <p:ext uri="{BB962C8B-B14F-4D97-AF65-F5344CB8AC3E}">
        <p14:creationId xmlns:p14="http://schemas.microsoft.com/office/powerpoint/2010/main" val="387185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7186" y="0"/>
            <a:ext cx="3266440" cy="1325563"/>
          </a:xfrm>
        </p:spPr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5296" b="32981"/>
          <a:stretch/>
        </p:blipFill>
        <p:spPr>
          <a:xfrm rot="16200000">
            <a:off x="7602987" y="2978493"/>
            <a:ext cx="4995442" cy="16551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1" y="2403028"/>
            <a:ext cx="2724492" cy="337029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97889" y="1726946"/>
            <a:ext cx="2263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PASSFORT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436904" y="468326"/>
            <a:ext cx="1814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Zamek</a:t>
            </a:r>
            <a:endParaRPr lang="en-US" sz="3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451240" y="760713"/>
            <a:ext cx="3332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Password Vault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29" y="1726946"/>
            <a:ext cx="4989949" cy="43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8702"/>
            <a:ext cx="10515600" cy="1325563"/>
          </a:xfrm>
        </p:spPr>
        <p:txBody>
          <a:bodyPr/>
          <a:lstStyle/>
          <a:p>
            <a:r>
              <a:rPr lang="ru-RU" dirty="0" smtClean="0"/>
              <a:t>Наше решение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61" y="314960"/>
            <a:ext cx="5735320" cy="6254717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idx="1"/>
          </p:nvPr>
        </p:nvSpPr>
        <p:spPr>
          <a:xfrm>
            <a:off x="384629" y="1464265"/>
            <a:ext cx="4786811" cy="2823743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/>
              <a:t>Небольшое устройство в форме </a:t>
            </a:r>
            <a:r>
              <a:rPr lang="ru-RU" dirty="0" err="1" smtClean="0"/>
              <a:t>флешки</a:t>
            </a:r>
            <a:r>
              <a:rPr lang="ru-RU" dirty="0" smtClean="0"/>
              <a:t>, позволяющее хранить большое количество паролей различной степени сложности.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293257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440" y="1464265"/>
            <a:ext cx="5003800" cy="4351338"/>
          </a:xfrm>
        </p:spPr>
        <p:txBody>
          <a:bodyPr/>
          <a:lstStyle/>
          <a:p>
            <a:r>
              <a:rPr lang="ru-RU" dirty="0" smtClean="0"/>
              <a:t>Работа от аккумулятора</a:t>
            </a:r>
          </a:p>
          <a:p>
            <a:r>
              <a:rPr lang="ru-RU" dirty="0" smtClean="0"/>
              <a:t>Автономность до 1 года</a:t>
            </a:r>
          </a:p>
          <a:p>
            <a:r>
              <a:rPr lang="ru-RU" dirty="0" smtClean="0"/>
              <a:t>До 256 пар пароль</a:t>
            </a:r>
            <a:r>
              <a:rPr lang="en-US" dirty="0" smtClean="0"/>
              <a:t>/</a:t>
            </a:r>
            <a:r>
              <a:rPr lang="ru-RU" dirty="0" smtClean="0"/>
              <a:t>логин</a:t>
            </a:r>
          </a:p>
          <a:p>
            <a:r>
              <a:rPr lang="ru-RU" dirty="0" smtClean="0"/>
              <a:t>Встроенный </a:t>
            </a:r>
            <a:r>
              <a:rPr lang="ru-RU" dirty="0"/>
              <a:t>г</a:t>
            </a:r>
            <a:r>
              <a:rPr lang="ru-RU" dirty="0" smtClean="0"/>
              <a:t>енератор паролей</a:t>
            </a:r>
          </a:p>
          <a:p>
            <a:r>
              <a:rPr lang="ru-RU" dirty="0" smtClean="0"/>
              <a:t>Защита от кражи</a:t>
            </a:r>
          </a:p>
          <a:p>
            <a:r>
              <a:rPr lang="ru-RU" dirty="0" smtClean="0"/>
              <a:t>Возможность быстрого </a:t>
            </a:r>
            <a:r>
              <a:rPr lang="ru-RU" dirty="0" smtClean="0"/>
              <a:t>ввода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387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Наше решение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005" y="639884"/>
            <a:ext cx="6010555" cy="53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8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ru-RU" dirty="0" smtClean="0"/>
              <a:t>Состояние проекта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-895" t="8227" r="895" b="8009"/>
          <a:stretch/>
        </p:blipFill>
        <p:spPr>
          <a:xfrm>
            <a:off x="1508002" y="1209816"/>
            <a:ext cx="8700869" cy="54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ru-RU" dirty="0" smtClean="0"/>
              <a:t>Перспективы развития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440" y="1464265"/>
            <a:ext cx="5003800" cy="4351338"/>
          </a:xfrm>
        </p:spPr>
        <p:txBody>
          <a:bodyPr/>
          <a:lstStyle/>
          <a:p>
            <a:r>
              <a:rPr lang="ru-RU" dirty="0" smtClean="0"/>
              <a:t>Закупка комплектующих</a:t>
            </a:r>
          </a:p>
          <a:p>
            <a:r>
              <a:rPr lang="ru-RU" dirty="0" smtClean="0"/>
              <a:t>Сбор тестовой партии (10 </a:t>
            </a:r>
            <a:r>
              <a:rPr lang="ru-RU" dirty="0" err="1" smtClean="0"/>
              <a:t>шт</a:t>
            </a:r>
            <a:r>
              <a:rPr lang="ru-RU" dirty="0" smtClean="0"/>
              <a:t>)</a:t>
            </a:r>
          </a:p>
          <a:p>
            <a:r>
              <a:rPr lang="ru-RU" dirty="0" smtClean="0"/>
              <a:t>Раздача заинтересованным</a:t>
            </a:r>
          </a:p>
          <a:p>
            <a:r>
              <a:rPr lang="ru-RU" dirty="0" smtClean="0"/>
              <a:t>Сбор отзывов</a:t>
            </a:r>
          </a:p>
          <a:p>
            <a:r>
              <a:rPr lang="ru-RU" dirty="0" smtClean="0"/>
              <a:t>Привлечение инвестиций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74" y="1211474"/>
            <a:ext cx="5194552" cy="5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1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1253" y="2645338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dirty="0" smtClean="0"/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424625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116</Words>
  <Application>Microsoft Office PowerPoint</Application>
  <PresentationFormat>Широкоэкранный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Крипто-флешка</vt:lpstr>
      <vt:lpstr>Причины взломов аккаунтов</vt:lpstr>
      <vt:lpstr>Как решают сейчас?</vt:lpstr>
      <vt:lpstr>Аналоги</vt:lpstr>
      <vt:lpstr>Наше решение</vt:lpstr>
      <vt:lpstr>Презентация PowerPoint</vt:lpstr>
      <vt:lpstr>Состояние проекта </vt:lpstr>
      <vt:lpstr>Перспективы развития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Крипто-флешка</dc:title>
  <dc:creator>NoName</dc:creator>
  <cp:lastModifiedBy>NoName</cp:lastModifiedBy>
  <cp:revision>23</cp:revision>
  <dcterms:created xsi:type="dcterms:W3CDTF">2022-04-20T16:18:25Z</dcterms:created>
  <dcterms:modified xsi:type="dcterms:W3CDTF">2022-04-22T18:20:16Z</dcterms:modified>
</cp:coreProperties>
</file>